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57" r:id="rId5"/>
    <p:sldId id="261" r:id="rId6"/>
    <p:sldId id="258" r:id="rId7"/>
  </p:sldIdLst>
  <p:sldSz cx="37463413" cy="21067713"/>
  <p:notesSz cx="6808788" cy="808672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556" kern="1200">
        <a:solidFill>
          <a:schemeClr val="tx1"/>
        </a:solidFill>
        <a:latin typeface="Arial"/>
        <a:ea typeface="+mn-ea"/>
        <a:cs typeface="+mn-cs"/>
      </a:defRPr>
    </a:lvl1pPr>
    <a:lvl2pPr marL="406451" algn="l" rtl="0" fontAlgn="base">
      <a:spcBef>
        <a:spcPct val="0"/>
      </a:spcBef>
      <a:spcAft>
        <a:spcPct val="0"/>
      </a:spcAft>
      <a:defRPr sz="3556" kern="1200">
        <a:solidFill>
          <a:schemeClr val="tx1"/>
        </a:solidFill>
        <a:latin typeface="Arial"/>
        <a:ea typeface="+mn-ea"/>
        <a:cs typeface="+mn-cs"/>
      </a:defRPr>
    </a:lvl2pPr>
    <a:lvl3pPr marL="812902" algn="l" rtl="0" fontAlgn="base">
      <a:spcBef>
        <a:spcPct val="0"/>
      </a:spcBef>
      <a:spcAft>
        <a:spcPct val="0"/>
      </a:spcAft>
      <a:defRPr sz="3556" kern="1200">
        <a:solidFill>
          <a:schemeClr val="tx1"/>
        </a:solidFill>
        <a:latin typeface="Arial"/>
        <a:ea typeface="+mn-ea"/>
        <a:cs typeface="+mn-cs"/>
      </a:defRPr>
    </a:lvl3pPr>
    <a:lvl4pPr marL="1219352" algn="l" rtl="0" fontAlgn="base">
      <a:spcBef>
        <a:spcPct val="0"/>
      </a:spcBef>
      <a:spcAft>
        <a:spcPct val="0"/>
      </a:spcAft>
      <a:defRPr sz="3556" kern="1200">
        <a:solidFill>
          <a:schemeClr val="tx1"/>
        </a:solidFill>
        <a:latin typeface="Arial"/>
        <a:ea typeface="+mn-ea"/>
        <a:cs typeface="+mn-cs"/>
      </a:defRPr>
    </a:lvl4pPr>
    <a:lvl5pPr marL="1625803" algn="l" rtl="0" fontAlgn="base">
      <a:spcBef>
        <a:spcPct val="0"/>
      </a:spcBef>
      <a:spcAft>
        <a:spcPct val="0"/>
      </a:spcAft>
      <a:defRPr sz="3556" kern="1200">
        <a:solidFill>
          <a:schemeClr val="tx1"/>
        </a:solidFill>
        <a:latin typeface="Arial"/>
        <a:ea typeface="+mn-ea"/>
        <a:cs typeface="+mn-cs"/>
      </a:defRPr>
    </a:lvl5pPr>
    <a:lvl6pPr marL="2032254" algn="l" defTabSz="812902" rtl="0" eaLnBrk="1" latinLnBrk="0" hangingPunct="1">
      <a:defRPr sz="3556" kern="1200">
        <a:solidFill>
          <a:schemeClr val="tx1"/>
        </a:solidFill>
        <a:latin typeface="Arial"/>
        <a:ea typeface="+mn-ea"/>
        <a:cs typeface="+mn-cs"/>
      </a:defRPr>
    </a:lvl6pPr>
    <a:lvl7pPr marL="2438705" algn="l" defTabSz="812902" rtl="0" eaLnBrk="1" latinLnBrk="0" hangingPunct="1">
      <a:defRPr sz="3556" kern="1200">
        <a:solidFill>
          <a:schemeClr val="tx1"/>
        </a:solidFill>
        <a:latin typeface="Arial"/>
        <a:ea typeface="+mn-ea"/>
        <a:cs typeface="+mn-cs"/>
      </a:defRPr>
    </a:lvl7pPr>
    <a:lvl8pPr marL="2845156" algn="l" defTabSz="812902" rtl="0" eaLnBrk="1" latinLnBrk="0" hangingPunct="1">
      <a:defRPr sz="3556" kern="1200">
        <a:solidFill>
          <a:schemeClr val="tx1"/>
        </a:solidFill>
        <a:latin typeface="Arial"/>
        <a:ea typeface="+mn-ea"/>
        <a:cs typeface="+mn-cs"/>
      </a:defRPr>
    </a:lvl8pPr>
    <a:lvl9pPr marL="3251606" algn="l" defTabSz="812902" rtl="0" eaLnBrk="1" latinLnBrk="0" hangingPunct="1">
      <a:defRPr sz="3556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 userDrawn="1">
          <p15:clr>
            <a:srgbClr val="A4A3A4"/>
          </p15:clr>
        </p15:guide>
        <p15:guide id="2" pos="1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AAC8CE"/>
    <a:srgbClr val="4E7988"/>
    <a:srgbClr val="BEBEBE"/>
    <a:srgbClr val="A0BEC8"/>
    <a:srgbClr val="5D8FA1"/>
    <a:srgbClr val="235078"/>
    <a:srgbClr val="1482A5"/>
    <a:srgbClr val="F59696"/>
    <a:srgbClr val="DCE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37" d="100"/>
          <a:sy n="37" d="100"/>
        </p:scale>
        <p:origin x="1144" y="232"/>
      </p:cViewPr>
      <p:guideLst>
        <p:guide orient="horz" pos="6636"/>
        <p:guide pos="1180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606425"/>
            <a:ext cx="5392738" cy="303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3841750"/>
            <a:ext cx="544671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680325"/>
            <a:ext cx="29511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7680325"/>
            <a:ext cx="2951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D68BA3D-49E0-46A5-97E9-F72E8ED8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0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67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6451" algn="l" rtl="0" eaLnBrk="0" fontAlgn="base" hangingPunct="0">
      <a:spcBef>
        <a:spcPct val="30000"/>
      </a:spcBef>
      <a:spcAft>
        <a:spcPct val="0"/>
      </a:spcAft>
      <a:defRPr sz="1067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2902" algn="l" rtl="0" eaLnBrk="0" fontAlgn="base" hangingPunct="0">
      <a:spcBef>
        <a:spcPct val="30000"/>
      </a:spcBef>
      <a:spcAft>
        <a:spcPct val="0"/>
      </a:spcAft>
      <a:defRPr sz="1067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19352" algn="l" rtl="0" eaLnBrk="0" fontAlgn="base" hangingPunct="0">
      <a:spcBef>
        <a:spcPct val="30000"/>
      </a:spcBef>
      <a:spcAft>
        <a:spcPct val="0"/>
      </a:spcAft>
      <a:defRPr sz="1067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25803" algn="l" rtl="0" eaLnBrk="0" fontAlgn="base" hangingPunct="0">
      <a:spcBef>
        <a:spcPct val="30000"/>
      </a:spcBef>
      <a:spcAft>
        <a:spcPct val="0"/>
      </a:spcAft>
      <a:defRPr sz="1067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032254" algn="l" defTabSz="812902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6pPr>
    <a:lvl7pPr marL="2438705" algn="l" defTabSz="812902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7pPr>
    <a:lvl8pPr marL="2845156" algn="l" defTabSz="812902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8pPr>
    <a:lvl9pPr marL="3251606" algn="l" defTabSz="812902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FE711041-1460-417A-9628-0999F88FE5EF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606425"/>
            <a:ext cx="5392738" cy="30321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altLang="en-US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FE711041-1460-417A-9628-0999F88FE5EF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606425"/>
            <a:ext cx="5392738" cy="30321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30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FE711041-1460-417A-9628-0999F88FE5EF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606425"/>
            <a:ext cx="5392738" cy="30321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4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FE711041-1460-417A-9628-0999F88FE5E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606425"/>
            <a:ext cx="5392738" cy="30321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02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FE711041-1460-417A-9628-0999F88FE5EF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606425"/>
            <a:ext cx="5392738" cy="30321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1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FE711041-1460-417A-9628-0999F88FE5EF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606425"/>
            <a:ext cx="5392738" cy="30321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alt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93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137" y="6544473"/>
            <a:ext cx="31845140" cy="4516252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823" y="11938546"/>
            <a:ext cx="26223769" cy="5383623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223009" indent="0" algn="ctr">
              <a:buNone/>
              <a:defRPr/>
            </a:lvl2pPr>
            <a:lvl3pPr marL="446018" indent="0" algn="ctr">
              <a:buNone/>
              <a:defRPr/>
            </a:lvl3pPr>
            <a:lvl4pPr marL="669027" indent="0" algn="ctr">
              <a:buNone/>
              <a:defRPr/>
            </a:lvl4pPr>
            <a:lvl5pPr marL="892036" indent="0" algn="ctr">
              <a:buNone/>
              <a:defRPr/>
            </a:lvl5pPr>
            <a:lvl6pPr marL="1115046" indent="0" algn="ctr">
              <a:buNone/>
              <a:defRPr/>
            </a:lvl6pPr>
            <a:lvl7pPr marL="1338055" indent="0" algn="ctr">
              <a:buNone/>
              <a:defRPr/>
            </a:lvl7pPr>
            <a:lvl8pPr marL="1561064" indent="0" algn="ctr">
              <a:buNone/>
              <a:defRPr/>
            </a:lvl8pPr>
            <a:lvl9pPr marL="17840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A95BE68-8CCE-46D6-825E-4C8931113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430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B474208-0198-4A25-8E49-9981AE94C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023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162214" y="844729"/>
            <a:ext cx="8428959" cy="17975309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3790" y="844729"/>
            <a:ext cx="25139759" cy="17975309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C450EB3-2DBF-480F-84FE-E177DB3F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06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AA1885A-9E93-4209-AD0F-62A47E16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33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0" y="13538307"/>
            <a:ext cx="31843592" cy="4183585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9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0" y="8929743"/>
            <a:ext cx="31843592" cy="460856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76"/>
            </a:lvl1pPr>
            <a:lvl2pPr marL="223009" indent="0">
              <a:buNone/>
              <a:defRPr sz="878"/>
            </a:lvl2pPr>
            <a:lvl3pPr marL="446018" indent="0">
              <a:buNone/>
              <a:defRPr sz="780"/>
            </a:lvl3pPr>
            <a:lvl4pPr marL="669027" indent="0">
              <a:buNone/>
              <a:defRPr sz="683"/>
            </a:lvl4pPr>
            <a:lvl5pPr marL="892036" indent="0">
              <a:buNone/>
              <a:defRPr sz="683"/>
            </a:lvl5pPr>
            <a:lvl6pPr marL="1115046" indent="0">
              <a:buNone/>
              <a:defRPr sz="683"/>
            </a:lvl6pPr>
            <a:lvl7pPr marL="1338055" indent="0">
              <a:buNone/>
              <a:defRPr sz="683"/>
            </a:lvl7pPr>
            <a:lvl8pPr marL="1561064" indent="0">
              <a:buNone/>
              <a:defRPr sz="683"/>
            </a:lvl8pPr>
            <a:lvl9pPr marL="1784073" indent="0">
              <a:buNone/>
              <a:defRPr sz="6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D8E578A-D0F8-4058-94E3-8546EF85F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355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3791" y="4916845"/>
            <a:ext cx="16783585" cy="13903193"/>
          </a:xfrm>
        </p:spPr>
        <p:txBody>
          <a:bodyPr/>
          <a:lstStyle>
            <a:defPPr>
              <a:defRPr kern="1200" smtId="4294967295"/>
            </a:defPPr>
            <a:lvl1pPr>
              <a:defRPr sz="1366"/>
            </a:lvl1pPr>
            <a:lvl2pPr>
              <a:defRPr sz="1170"/>
            </a:lvl2pPr>
            <a:lvl3pPr>
              <a:defRPr sz="976"/>
            </a:lvl3pPr>
            <a:lvl4pPr>
              <a:defRPr sz="878"/>
            </a:lvl4pPr>
            <a:lvl5pPr>
              <a:defRPr sz="878"/>
            </a:lvl5pPr>
            <a:lvl6pPr>
              <a:defRPr sz="878"/>
            </a:lvl6pPr>
            <a:lvl7pPr>
              <a:defRPr sz="878"/>
            </a:lvl7pPr>
            <a:lvl8pPr>
              <a:defRPr sz="878"/>
            </a:lvl8pPr>
            <a:lvl9pPr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06039" y="4916845"/>
            <a:ext cx="16785132" cy="13903193"/>
          </a:xfrm>
        </p:spPr>
        <p:txBody>
          <a:bodyPr/>
          <a:lstStyle>
            <a:defPPr>
              <a:defRPr kern="1200" smtId="4294967295"/>
            </a:defPPr>
            <a:lvl1pPr>
              <a:defRPr sz="1366"/>
            </a:lvl1pPr>
            <a:lvl2pPr>
              <a:defRPr sz="1170"/>
            </a:lvl2pPr>
            <a:lvl3pPr>
              <a:defRPr sz="976"/>
            </a:lvl3pPr>
            <a:lvl4pPr>
              <a:defRPr sz="878"/>
            </a:lvl4pPr>
            <a:lvl5pPr>
              <a:defRPr sz="878"/>
            </a:lvl5pPr>
            <a:lvl6pPr>
              <a:defRPr sz="878"/>
            </a:lvl6pPr>
            <a:lvl7pPr>
              <a:defRPr sz="878"/>
            </a:lvl7pPr>
            <a:lvl8pPr>
              <a:defRPr sz="878"/>
            </a:lvl8pPr>
            <a:lvl9pPr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AD92783-880D-4EF9-AAA3-035310173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01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791" y="843858"/>
            <a:ext cx="33715832" cy="3511286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789" y="4715679"/>
            <a:ext cx="16552847" cy="1965518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70" b="1"/>
            </a:lvl1pPr>
            <a:lvl2pPr marL="223009" indent="0">
              <a:buNone/>
              <a:defRPr sz="976" b="1"/>
            </a:lvl2pPr>
            <a:lvl3pPr marL="446018" indent="0">
              <a:buNone/>
              <a:defRPr sz="878" b="1"/>
            </a:lvl3pPr>
            <a:lvl4pPr marL="669027" indent="0">
              <a:buNone/>
              <a:defRPr sz="780" b="1"/>
            </a:lvl4pPr>
            <a:lvl5pPr marL="892036" indent="0">
              <a:buNone/>
              <a:defRPr sz="780" b="1"/>
            </a:lvl5pPr>
            <a:lvl6pPr marL="1115046" indent="0">
              <a:buNone/>
              <a:defRPr sz="780" b="1"/>
            </a:lvl6pPr>
            <a:lvl7pPr marL="1338055" indent="0">
              <a:buNone/>
              <a:defRPr sz="780" b="1"/>
            </a:lvl7pPr>
            <a:lvl8pPr marL="1561064" indent="0">
              <a:buNone/>
              <a:defRPr sz="780" b="1"/>
            </a:lvl8pPr>
            <a:lvl9pPr marL="1784073" indent="0">
              <a:buNone/>
              <a:defRPr sz="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789" y="6681197"/>
            <a:ext cx="16552847" cy="12137970"/>
          </a:xfrm>
        </p:spPr>
        <p:txBody>
          <a:bodyPr/>
          <a:lstStyle>
            <a:defPPr>
              <a:defRPr kern="1200" smtId="4294967295"/>
            </a:defPPr>
            <a:lvl1pPr>
              <a:defRPr sz="1170"/>
            </a:lvl1pPr>
            <a:lvl2pPr>
              <a:defRPr sz="976"/>
            </a:lvl2pPr>
            <a:lvl3pPr>
              <a:defRPr sz="878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584" y="4715679"/>
            <a:ext cx="16559040" cy="1965518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70" b="1"/>
            </a:lvl1pPr>
            <a:lvl2pPr marL="223009" indent="0">
              <a:buNone/>
              <a:defRPr sz="976" b="1"/>
            </a:lvl2pPr>
            <a:lvl3pPr marL="446018" indent="0">
              <a:buNone/>
              <a:defRPr sz="878" b="1"/>
            </a:lvl3pPr>
            <a:lvl4pPr marL="669027" indent="0">
              <a:buNone/>
              <a:defRPr sz="780" b="1"/>
            </a:lvl4pPr>
            <a:lvl5pPr marL="892036" indent="0">
              <a:buNone/>
              <a:defRPr sz="780" b="1"/>
            </a:lvl5pPr>
            <a:lvl6pPr marL="1115046" indent="0">
              <a:buNone/>
              <a:defRPr sz="780" b="1"/>
            </a:lvl6pPr>
            <a:lvl7pPr marL="1338055" indent="0">
              <a:buNone/>
              <a:defRPr sz="780" b="1"/>
            </a:lvl7pPr>
            <a:lvl8pPr marL="1561064" indent="0">
              <a:buNone/>
              <a:defRPr sz="780" b="1"/>
            </a:lvl8pPr>
            <a:lvl9pPr marL="1784073" indent="0">
              <a:buNone/>
              <a:defRPr sz="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584" y="6681197"/>
            <a:ext cx="16559040" cy="12137970"/>
          </a:xfrm>
        </p:spPr>
        <p:txBody>
          <a:bodyPr/>
          <a:lstStyle>
            <a:defPPr>
              <a:defRPr kern="1200" smtId="4294967295"/>
            </a:defPPr>
            <a:lvl1pPr>
              <a:defRPr sz="1170"/>
            </a:lvl1pPr>
            <a:lvl2pPr>
              <a:defRPr sz="976"/>
            </a:lvl2pPr>
            <a:lvl3pPr>
              <a:defRPr sz="878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278D30F0-36CE-423B-87E3-3336EA73C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213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3C68488-87DD-4EF1-ADE4-C23BB20DA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4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04324FF-B463-45BE-A8A2-637C431B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753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791" y="838634"/>
            <a:ext cx="12325204" cy="3569632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6534" y="838634"/>
            <a:ext cx="20943089" cy="17980533"/>
          </a:xfrm>
        </p:spPr>
        <p:txBody>
          <a:bodyPr/>
          <a:lstStyle>
            <a:defPPr>
              <a:defRPr kern="1200" smtId="4294967295"/>
            </a:defPPr>
            <a:lvl1pPr>
              <a:defRPr sz="1561"/>
            </a:lvl1pPr>
            <a:lvl2pPr>
              <a:defRPr sz="1366"/>
            </a:lvl2pPr>
            <a:lvl3pPr>
              <a:defRPr sz="1170"/>
            </a:lvl3pPr>
            <a:lvl4pPr>
              <a:defRPr sz="976"/>
            </a:lvl4pPr>
            <a:lvl5pPr>
              <a:defRPr sz="976"/>
            </a:lvl5pPr>
            <a:lvl6pPr>
              <a:defRPr sz="976"/>
            </a:lvl6pPr>
            <a:lvl7pPr>
              <a:defRPr sz="976"/>
            </a:lvl7pPr>
            <a:lvl8pPr>
              <a:defRPr sz="976"/>
            </a:lvl8pPr>
            <a:lvl9pPr>
              <a:defRPr sz="9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791" y="4408265"/>
            <a:ext cx="12325204" cy="14410901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83"/>
            </a:lvl1pPr>
            <a:lvl2pPr marL="223009" indent="0">
              <a:buNone/>
              <a:defRPr sz="586"/>
            </a:lvl2pPr>
            <a:lvl3pPr marL="446018" indent="0">
              <a:buNone/>
              <a:defRPr sz="487"/>
            </a:lvl3pPr>
            <a:lvl4pPr marL="669027" indent="0">
              <a:buNone/>
              <a:defRPr sz="439"/>
            </a:lvl4pPr>
            <a:lvl5pPr marL="892036" indent="0">
              <a:buNone/>
              <a:defRPr sz="439"/>
            </a:lvl5pPr>
            <a:lvl6pPr marL="1115046" indent="0">
              <a:buNone/>
              <a:defRPr sz="439"/>
            </a:lvl6pPr>
            <a:lvl7pPr marL="1338055" indent="0">
              <a:buNone/>
              <a:defRPr sz="439"/>
            </a:lvl7pPr>
            <a:lvl8pPr marL="1561064" indent="0">
              <a:buNone/>
              <a:defRPr sz="439"/>
            </a:lvl8pPr>
            <a:lvl9pPr marL="1784073" indent="0">
              <a:buNone/>
              <a:defRPr sz="4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569AF8B2-148F-4F0B-8BF4-12161EC2D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20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400" y="14747052"/>
            <a:ext cx="22477739" cy="1741709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400" y="1882789"/>
            <a:ext cx="22477739" cy="1264045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561"/>
            </a:lvl1pPr>
            <a:lvl2pPr marL="223009" indent="0">
              <a:buNone/>
              <a:defRPr sz="1366"/>
            </a:lvl2pPr>
            <a:lvl3pPr marL="446018" indent="0">
              <a:buNone/>
              <a:defRPr sz="1170"/>
            </a:lvl3pPr>
            <a:lvl4pPr marL="669027" indent="0">
              <a:buNone/>
              <a:defRPr sz="976"/>
            </a:lvl4pPr>
            <a:lvl5pPr marL="892036" indent="0">
              <a:buNone/>
              <a:defRPr sz="976"/>
            </a:lvl5pPr>
            <a:lvl6pPr marL="1115046" indent="0">
              <a:buNone/>
              <a:defRPr sz="976"/>
            </a:lvl6pPr>
            <a:lvl7pPr marL="1338055" indent="0">
              <a:buNone/>
              <a:defRPr sz="976"/>
            </a:lvl7pPr>
            <a:lvl8pPr marL="1561064" indent="0">
              <a:buNone/>
              <a:defRPr sz="976"/>
            </a:lvl8pPr>
            <a:lvl9pPr marL="1784073" indent="0">
              <a:buNone/>
              <a:defRPr sz="97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400" y="16488761"/>
            <a:ext cx="22477739" cy="2472356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83"/>
            </a:lvl1pPr>
            <a:lvl2pPr marL="223009" indent="0">
              <a:buNone/>
              <a:defRPr sz="586"/>
            </a:lvl2pPr>
            <a:lvl3pPr marL="446018" indent="0">
              <a:buNone/>
              <a:defRPr sz="487"/>
            </a:lvl3pPr>
            <a:lvl4pPr marL="669027" indent="0">
              <a:buNone/>
              <a:defRPr sz="439"/>
            </a:lvl4pPr>
            <a:lvl5pPr marL="892036" indent="0">
              <a:buNone/>
              <a:defRPr sz="439"/>
            </a:lvl5pPr>
            <a:lvl6pPr marL="1115046" indent="0">
              <a:buNone/>
              <a:defRPr sz="439"/>
            </a:lvl6pPr>
            <a:lvl7pPr marL="1338055" indent="0">
              <a:buNone/>
              <a:defRPr sz="439"/>
            </a:lvl7pPr>
            <a:lvl8pPr marL="1561064" indent="0">
              <a:buNone/>
              <a:defRPr sz="439"/>
            </a:lvl8pPr>
            <a:lvl9pPr marL="1784073" indent="0">
              <a:buNone/>
              <a:defRPr sz="4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94B4100-3FB4-4EE7-9A6A-3BB0409A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6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3791" y="844729"/>
            <a:ext cx="33717381" cy="351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73791" y="4916845"/>
            <a:ext cx="33717381" cy="1390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73792" y="19185796"/>
            <a:ext cx="8741773" cy="146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2294361">
              <a:defRPr sz="3512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800621" y="19185796"/>
            <a:ext cx="11863724" cy="146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2294361">
              <a:defRPr sz="3512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849399" y="19185796"/>
            <a:ext cx="8741773" cy="146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2294361">
              <a:defRPr sz="3512" smtClean="0">
                <a:latin typeface="Arial" pitchFamily="34" charset="0"/>
              </a:defRPr>
            </a:lvl1pPr>
          </a:lstStyle>
          <a:p>
            <a:pPr>
              <a:defRPr/>
            </a:pPr>
            <a:fld id="{0B35A14E-1105-4CD0-847A-A3FB94D0B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2294361" rtl="0" eaLnBrk="0" fontAlgn="base" hangingPunct="0">
        <a:spcBef>
          <a:spcPct val="0"/>
        </a:spcBef>
        <a:spcAft>
          <a:spcPct val="0"/>
        </a:spcAft>
        <a:defRPr sz="11072">
          <a:solidFill>
            <a:schemeClr val="tx2"/>
          </a:solidFill>
          <a:latin typeface="+mj-lt"/>
          <a:ea typeface="+mj-ea"/>
          <a:cs typeface="+mj-cs"/>
        </a:defRPr>
      </a:lvl1pPr>
      <a:lvl2pPr algn="ctr" defTabSz="2294361" rtl="0" eaLnBrk="0" fontAlgn="base" hangingPunct="0">
        <a:spcBef>
          <a:spcPct val="0"/>
        </a:spcBef>
        <a:spcAft>
          <a:spcPct val="0"/>
        </a:spcAft>
        <a:defRPr sz="11072">
          <a:solidFill>
            <a:schemeClr val="tx2"/>
          </a:solidFill>
          <a:latin typeface="Arial" pitchFamily="34" charset="0"/>
        </a:defRPr>
      </a:lvl2pPr>
      <a:lvl3pPr algn="ctr" defTabSz="2294361" rtl="0" eaLnBrk="0" fontAlgn="base" hangingPunct="0">
        <a:spcBef>
          <a:spcPct val="0"/>
        </a:spcBef>
        <a:spcAft>
          <a:spcPct val="0"/>
        </a:spcAft>
        <a:defRPr sz="11072">
          <a:solidFill>
            <a:schemeClr val="tx2"/>
          </a:solidFill>
          <a:latin typeface="Arial" pitchFamily="34" charset="0"/>
        </a:defRPr>
      </a:lvl3pPr>
      <a:lvl4pPr algn="ctr" defTabSz="2294361" rtl="0" eaLnBrk="0" fontAlgn="base" hangingPunct="0">
        <a:spcBef>
          <a:spcPct val="0"/>
        </a:spcBef>
        <a:spcAft>
          <a:spcPct val="0"/>
        </a:spcAft>
        <a:defRPr sz="11072">
          <a:solidFill>
            <a:schemeClr val="tx2"/>
          </a:solidFill>
          <a:latin typeface="Arial" pitchFamily="34" charset="0"/>
        </a:defRPr>
      </a:lvl4pPr>
      <a:lvl5pPr algn="ctr" defTabSz="2294361" rtl="0" eaLnBrk="0" fontAlgn="base" hangingPunct="0">
        <a:spcBef>
          <a:spcPct val="0"/>
        </a:spcBef>
        <a:spcAft>
          <a:spcPct val="0"/>
        </a:spcAft>
        <a:defRPr sz="11072">
          <a:solidFill>
            <a:schemeClr val="tx2"/>
          </a:solidFill>
          <a:latin typeface="Arial" pitchFamily="34" charset="0"/>
        </a:defRPr>
      </a:lvl5pPr>
      <a:lvl6pPr marL="223009" algn="ctr" defTabSz="2294361" rtl="0" fontAlgn="base">
        <a:spcBef>
          <a:spcPct val="0"/>
        </a:spcBef>
        <a:spcAft>
          <a:spcPct val="0"/>
        </a:spcAft>
        <a:defRPr sz="11072">
          <a:solidFill>
            <a:schemeClr val="tx2"/>
          </a:solidFill>
          <a:latin typeface="Arial" pitchFamily="34" charset="0"/>
        </a:defRPr>
      </a:lvl6pPr>
      <a:lvl7pPr marL="446018" algn="ctr" defTabSz="2294361" rtl="0" fontAlgn="base">
        <a:spcBef>
          <a:spcPct val="0"/>
        </a:spcBef>
        <a:spcAft>
          <a:spcPct val="0"/>
        </a:spcAft>
        <a:defRPr sz="11072">
          <a:solidFill>
            <a:schemeClr val="tx2"/>
          </a:solidFill>
          <a:latin typeface="Arial" pitchFamily="34" charset="0"/>
        </a:defRPr>
      </a:lvl7pPr>
      <a:lvl8pPr marL="669027" algn="ctr" defTabSz="2294361" rtl="0" fontAlgn="base">
        <a:spcBef>
          <a:spcPct val="0"/>
        </a:spcBef>
        <a:spcAft>
          <a:spcPct val="0"/>
        </a:spcAft>
        <a:defRPr sz="11072">
          <a:solidFill>
            <a:schemeClr val="tx2"/>
          </a:solidFill>
          <a:latin typeface="Arial" pitchFamily="34" charset="0"/>
        </a:defRPr>
      </a:lvl8pPr>
      <a:lvl9pPr marL="892036" algn="ctr" defTabSz="2294361" rtl="0" fontAlgn="base">
        <a:spcBef>
          <a:spcPct val="0"/>
        </a:spcBef>
        <a:spcAft>
          <a:spcPct val="0"/>
        </a:spcAft>
        <a:defRPr sz="11072">
          <a:solidFill>
            <a:schemeClr val="tx2"/>
          </a:solidFill>
          <a:latin typeface="Arial" pitchFamily="34" charset="0"/>
        </a:defRPr>
      </a:lvl9pPr>
    </p:titleStyle>
    <p:bodyStyle>
      <a:defPPr>
        <a:defRPr kern="1200" smtId="4294967295"/>
      </a:defPPr>
      <a:lvl1pPr marL="861063" indent="-861063" algn="l" defTabSz="2294361" rtl="0" eaLnBrk="0" fontAlgn="base" hangingPunct="0">
        <a:spcBef>
          <a:spcPct val="20000"/>
        </a:spcBef>
        <a:spcAft>
          <a:spcPct val="0"/>
        </a:spcAft>
        <a:buChar char="•"/>
        <a:defRPr sz="8048">
          <a:solidFill>
            <a:schemeClr val="tx1"/>
          </a:solidFill>
          <a:latin typeface="+mn-lt"/>
          <a:ea typeface="+mn-ea"/>
          <a:cs typeface="+mn-cs"/>
        </a:defRPr>
      </a:lvl1pPr>
      <a:lvl2pPr marL="1864604" indent="-717811" algn="l" defTabSz="2294361" rtl="0" eaLnBrk="0" fontAlgn="base" hangingPunct="0">
        <a:spcBef>
          <a:spcPct val="20000"/>
        </a:spcBef>
        <a:spcAft>
          <a:spcPct val="0"/>
        </a:spcAft>
        <a:buChar char="–"/>
        <a:defRPr sz="7023">
          <a:solidFill>
            <a:schemeClr val="tx1"/>
          </a:solidFill>
          <a:latin typeface="+mn-lt"/>
        </a:defRPr>
      </a:lvl2pPr>
      <a:lvl3pPr marL="2868145" indent="-573784" algn="l" defTabSz="2294361" rtl="0" eaLnBrk="0" fontAlgn="base" hangingPunct="0">
        <a:spcBef>
          <a:spcPct val="20000"/>
        </a:spcBef>
        <a:spcAft>
          <a:spcPct val="0"/>
        </a:spcAft>
        <a:buChar char="•"/>
        <a:defRPr sz="5999">
          <a:solidFill>
            <a:schemeClr val="tx1"/>
          </a:solidFill>
          <a:latin typeface="+mn-lt"/>
        </a:defRPr>
      </a:lvl3pPr>
      <a:lvl4pPr marL="4014163" indent="-573784" algn="l" defTabSz="2294361" rtl="0" eaLnBrk="0" fontAlgn="base" hangingPunct="0">
        <a:spcBef>
          <a:spcPct val="20000"/>
        </a:spcBef>
        <a:spcAft>
          <a:spcPct val="0"/>
        </a:spcAft>
        <a:buChar char="–"/>
        <a:defRPr sz="5073">
          <a:solidFill>
            <a:schemeClr val="tx1"/>
          </a:solidFill>
          <a:latin typeface="+mn-lt"/>
        </a:defRPr>
      </a:lvl4pPr>
      <a:lvl5pPr marL="5160958" indent="-573010" algn="l" defTabSz="2294361" rtl="0" eaLnBrk="0" fontAlgn="base" hangingPunct="0">
        <a:spcBef>
          <a:spcPct val="20000"/>
        </a:spcBef>
        <a:spcAft>
          <a:spcPct val="0"/>
        </a:spcAft>
        <a:buChar char="»"/>
        <a:defRPr sz="5073">
          <a:solidFill>
            <a:schemeClr val="tx1"/>
          </a:solidFill>
          <a:latin typeface="+mn-lt"/>
        </a:defRPr>
      </a:lvl5pPr>
      <a:lvl6pPr marL="5383967" indent="-573010" algn="l" defTabSz="2294361" rtl="0" fontAlgn="base">
        <a:spcBef>
          <a:spcPct val="20000"/>
        </a:spcBef>
        <a:spcAft>
          <a:spcPct val="0"/>
        </a:spcAft>
        <a:buChar char="»"/>
        <a:defRPr sz="5073">
          <a:solidFill>
            <a:schemeClr val="tx1"/>
          </a:solidFill>
          <a:latin typeface="+mn-lt"/>
        </a:defRPr>
      </a:lvl6pPr>
      <a:lvl7pPr marL="5606976" indent="-573010" algn="l" defTabSz="2294361" rtl="0" fontAlgn="base">
        <a:spcBef>
          <a:spcPct val="20000"/>
        </a:spcBef>
        <a:spcAft>
          <a:spcPct val="0"/>
        </a:spcAft>
        <a:buChar char="»"/>
        <a:defRPr sz="5073">
          <a:solidFill>
            <a:schemeClr val="tx1"/>
          </a:solidFill>
          <a:latin typeface="+mn-lt"/>
        </a:defRPr>
      </a:lvl7pPr>
      <a:lvl8pPr marL="5829985" indent="-573010" algn="l" defTabSz="2294361" rtl="0" fontAlgn="base">
        <a:spcBef>
          <a:spcPct val="20000"/>
        </a:spcBef>
        <a:spcAft>
          <a:spcPct val="0"/>
        </a:spcAft>
        <a:buChar char="»"/>
        <a:defRPr sz="5073">
          <a:solidFill>
            <a:schemeClr val="tx1"/>
          </a:solidFill>
          <a:latin typeface="+mn-lt"/>
        </a:defRPr>
      </a:lvl8pPr>
      <a:lvl9pPr marL="6052994" indent="-573010" algn="l" defTabSz="2294361" rtl="0" fontAlgn="base">
        <a:spcBef>
          <a:spcPct val="20000"/>
        </a:spcBef>
        <a:spcAft>
          <a:spcPct val="0"/>
        </a:spcAft>
        <a:buChar char="»"/>
        <a:defRPr sz="507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6018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1pPr>
      <a:lvl2pPr marL="223009" algn="l" defTabSz="446018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2pPr>
      <a:lvl3pPr marL="446018" algn="l" defTabSz="446018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3pPr>
      <a:lvl4pPr marL="669027" algn="l" defTabSz="446018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4pPr>
      <a:lvl5pPr marL="892036" algn="l" defTabSz="446018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5pPr>
      <a:lvl6pPr marL="1115046" algn="l" defTabSz="446018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6pPr>
      <a:lvl7pPr marL="1338055" algn="l" defTabSz="446018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7pPr>
      <a:lvl8pPr marL="1561064" algn="l" defTabSz="446018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8pPr>
      <a:lvl9pPr marL="1784073" algn="l" defTabSz="446018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83000">
              <a:srgbClr val="A0BEC8"/>
            </a:gs>
            <a:gs pos="100000">
              <a:srgbClr val="A0BE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ABEB7D-7EC3-464A-9B2A-6F756213FB59}"/>
              </a:ext>
            </a:extLst>
          </p:cNvPr>
          <p:cNvSpPr/>
          <p:nvPr/>
        </p:nvSpPr>
        <p:spPr bwMode="auto">
          <a:xfrm>
            <a:off x="454235" y="488681"/>
            <a:ext cx="36554942" cy="3592425"/>
          </a:xfrm>
          <a:prstGeom prst="roundRect">
            <a:avLst/>
          </a:prstGeom>
          <a:solidFill>
            <a:srgbClr val="4E79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033" tIns="26016" rIns="52033" bIns="26016" numCol="1" rtlCol="0" anchor="t" anchorCtr="0" compatLnSpc="1">
            <a:prstTxWarp prst="textNoShape">
              <a:avLst/>
            </a:prstTxWarp>
          </a:bodyPr>
          <a:lstStyle/>
          <a:p>
            <a:pPr defTabSz="2676889"/>
            <a:endParaRPr lang="en-US" sz="227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utoShape 85">
            <a:extLst>
              <a:ext uri="{FF2B5EF4-FFF2-40B4-BE49-F238E27FC236}">
                <a16:creationId xmlns:a16="http://schemas.microsoft.com/office/drawing/2014/main" id="{61A3DEB9-5A27-42F6-84CA-1D8F177CDA34}"/>
              </a:ext>
            </a:extLst>
          </p:cNvPr>
          <p:cNvSpPr>
            <a:spLocks noChangeArrowheads="1"/>
          </p:cNvSpPr>
          <p:nvPr/>
        </p:nvSpPr>
        <p:spPr bwMode="auto">
          <a:xfrm rot="5163333" flipH="1">
            <a:off x="31824757" y="8534074"/>
            <a:ext cx="5584212" cy="3795718"/>
          </a:xfrm>
          <a:prstGeom prst="curvedDownArrow">
            <a:avLst>
              <a:gd name="adj1" fmla="val 13741"/>
              <a:gd name="adj2" fmla="val 43468"/>
              <a:gd name="adj3" fmla="val 32956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utoShape 85">
            <a:extLst>
              <a:ext uri="{FF2B5EF4-FFF2-40B4-BE49-F238E27FC236}">
                <a16:creationId xmlns:a16="http://schemas.microsoft.com/office/drawing/2014/main" id="{AD04BB7C-9DE4-4771-B47D-97D10F45C0EE}"/>
              </a:ext>
            </a:extLst>
          </p:cNvPr>
          <p:cNvSpPr>
            <a:spLocks noChangeArrowheads="1"/>
          </p:cNvSpPr>
          <p:nvPr/>
        </p:nvSpPr>
        <p:spPr bwMode="auto">
          <a:xfrm rot="11583029" flipH="1">
            <a:off x="21985344" y="16059744"/>
            <a:ext cx="8439015" cy="3249089"/>
          </a:xfrm>
          <a:prstGeom prst="curvedDownArrow">
            <a:avLst>
              <a:gd name="adj1" fmla="val 25101"/>
              <a:gd name="adj2" fmla="val 59672"/>
              <a:gd name="adj3" fmla="val 35176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utoShape 85">
            <a:extLst>
              <a:ext uri="{FF2B5EF4-FFF2-40B4-BE49-F238E27FC236}">
                <a16:creationId xmlns:a16="http://schemas.microsoft.com/office/drawing/2014/main" id="{6DF993F1-D25C-4D36-A533-F8852256489F}"/>
              </a:ext>
            </a:extLst>
          </p:cNvPr>
          <p:cNvSpPr>
            <a:spLocks noChangeArrowheads="1"/>
          </p:cNvSpPr>
          <p:nvPr/>
        </p:nvSpPr>
        <p:spPr bwMode="auto">
          <a:xfrm rot="13729913" flipH="1">
            <a:off x="5360724" y="15342844"/>
            <a:ext cx="7630680" cy="3374943"/>
          </a:xfrm>
          <a:prstGeom prst="curvedDownArrow">
            <a:avLst>
              <a:gd name="adj1" fmla="val 18816"/>
              <a:gd name="adj2" fmla="val 50827"/>
              <a:gd name="adj3" fmla="val 30277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en-US" altLang="en-US" sz="1950"/>
          </a:p>
        </p:txBody>
      </p:sp>
      <p:sp>
        <p:nvSpPr>
          <p:cNvPr id="1037" name="AutoShape 85"/>
          <p:cNvSpPr>
            <a:spLocks noChangeArrowheads="1"/>
          </p:cNvSpPr>
          <p:nvPr/>
        </p:nvSpPr>
        <p:spPr bwMode="auto">
          <a:xfrm rot="18867186" flipH="1">
            <a:off x="1198546" y="7365767"/>
            <a:ext cx="5584212" cy="2722872"/>
          </a:xfrm>
          <a:prstGeom prst="curvedDownArrow">
            <a:avLst>
              <a:gd name="adj1" fmla="val 22694"/>
              <a:gd name="adj2" fmla="val 65914"/>
              <a:gd name="adj3" fmla="val 39794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7902F-6CAA-4EB4-AAC2-DBF9D53CB75B}"/>
              </a:ext>
            </a:extLst>
          </p:cNvPr>
          <p:cNvGrpSpPr/>
          <p:nvPr/>
        </p:nvGrpSpPr>
        <p:grpSpPr>
          <a:xfrm>
            <a:off x="596747" y="5480335"/>
            <a:ext cx="36378861" cy="14054510"/>
            <a:chOff x="855406" y="6602876"/>
            <a:chExt cx="42371838" cy="256743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4679D65-B39E-44D7-B4E2-4F0BCB00CA3B}"/>
                </a:ext>
              </a:extLst>
            </p:cNvPr>
            <p:cNvGrpSpPr/>
            <p:nvPr/>
          </p:nvGrpSpPr>
          <p:grpSpPr>
            <a:xfrm>
              <a:off x="855406" y="16622812"/>
              <a:ext cx="15178625" cy="10298592"/>
              <a:chOff x="855406" y="16622812"/>
              <a:chExt cx="15178625" cy="10298592"/>
            </a:xfrm>
          </p:grpSpPr>
          <p:sp>
            <p:nvSpPr>
              <p:cNvPr id="19" name="Oval 81">
                <a:extLst>
                  <a:ext uri="{FF2B5EF4-FFF2-40B4-BE49-F238E27FC236}">
                    <a16:creationId xmlns:a16="http://schemas.microsoft.com/office/drawing/2014/main" id="{2EC6D8E5-5614-4C42-9EF8-431031F97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857" y="16926020"/>
                <a:ext cx="14987174" cy="9995384"/>
              </a:xfrm>
              <a:prstGeom prst="ellipse">
                <a:avLst/>
              </a:prstGeom>
              <a:solidFill>
                <a:srgbClr val="BEBEBE"/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kern="1200" smtId="4294967295"/>
                </a:defPPr>
                <a:lvl1pPr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en-US" altLang="en-US" sz="2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l 81">
                <a:extLst>
                  <a:ext uri="{FF2B5EF4-FFF2-40B4-BE49-F238E27FC236}">
                    <a16:creationId xmlns:a16="http://schemas.microsoft.com/office/drawing/2014/main" id="{7FF6EDBD-F39C-478E-993E-525A4A962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406" y="16622812"/>
                <a:ext cx="14987174" cy="9995384"/>
              </a:xfrm>
              <a:prstGeom prst="ellipse">
                <a:avLst/>
              </a:prstGeom>
              <a:solidFill>
                <a:srgbClr val="DCDCDC"/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kern="1200" smtId="4294967295"/>
                </a:defPPr>
                <a:lvl1pPr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en-US" altLang="en-US" sz="2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AAA1B8-4F09-403A-B9C3-8500D63F3BAF}"/>
                </a:ext>
              </a:extLst>
            </p:cNvPr>
            <p:cNvGrpSpPr/>
            <p:nvPr/>
          </p:nvGrpSpPr>
          <p:grpSpPr>
            <a:xfrm>
              <a:off x="28048620" y="16592048"/>
              <a:ext cx="15178625" cy="10298592"/>
              <a:chOff x="28048620" y="16592048"/>
              <a:chExt cx="15178625" cy="10298592"/>
            </a:xfrm>
          </p:grpSpPr>
          <p:sp>
            <p:nvSpPr>
              <p:cNvPr id="20" name="Oval 81">
                <a:extLst>
                  <a:ext uri="{FF2B5EF4-FFF2-40B4-BE49-F238E27FC236}">
                    <a16:creationId xmlns:a16="http://schemas.microsoft.com/office/drawing/2014/main" id="{3EA82CEC-343B-4E42-8C20-3EEA245E4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0072" y="16895256"/>
                <a:ext cx="14987174" cy="9995384"/>
              </a:xfrm>
              <a:prstGeom prst="ellipse">
                <a:avLst/>
              </a:prstGeom>
              <a:solidFill>
                <a:srgbClr val="BEBEBE"/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kern="1200" smtId="4294967295"/>
                </a:defPPr>
                <a:lvl1pPr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en-US" altLang="en-US" sz="2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Oval 81">
                <a:extLst>
                  <a:ext uri="{FF2B5EF4-FFF2-40B4-BE49-F238E27FC236}">
                    <a16:creationId xmlns:a16="http://schemas.microsoft.com/office/drawing/2014/main" id="{39B92F31-F8F0-4EA9-AC1B-59A0E3729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8620" y="16592048"/>
                <a:ext cx="14987174" cy="9995384"/>
              </a:xfrm>
              <a:prstGeom prst="ellipse">
                <a:avLst/>
              </a:prstGeom>
              <a:solidFill>
                <a:srgbClr val="DCDCDC"/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kern="1200" smtId="4294967295"/>
                </a:defPPr>
                <a:lvl1pPr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en-US" altLang="en-US" sz="2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FFD913D-4762-4A29-95EB-28FCAA4E0488}"/>
                </a:ext>
              </a:extLst>
            </p:cNvPr>
            <p:cNvGrpSpPr/>
            <p:nvPr/>
          </p:nvGrpSpPr>
          <p:grpSpPr>
            <a:xfrm>
              <a:off x="14452012" y="21978607"/>
              <a:ext cx="15178625" cy="10298592"/>
              <a:chOff x="14452012" y="21978607"/>
              <a:chExt cx="15178625" cy="10298592"/>
            </a:xfrm>
          </p:grpSpPr>
          <p:sp>
            <p:nvSpPr>
              <p:cNvPr id="21" name="Oval 81">
                <a:extLst>
                  <a:ext uri="{FF2B5EF4-FFF2-40B4-BE49-F238E27FC236}">
                    <a16:creationId xmlns:a16="http://schemas.microsoft.com/office/drawing/2014/main" id="{26B44134-232C-4D96-A04A-7A9E2A5BB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3464" y="22281817"/>
                <a:ext cx="14987174" cy="9995384"/>
              </a:xfrm>
              <a:prstGeom prst="ellipse">
                <a:avLst/>
              </a:prstGeom>
              <a:solidFill>
                <a:srgbClr val="BEBEBE"/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kern="1200" smtId="4294967295"/>
                </a:defPPr>
                <a:lvl1pPr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en-US" altLang="en-US" sz="2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Oval 81">
                <a:extLst>
                  <a:ext uri="{FF2B5EF4-FFF2-40B4-BE49-F238E27FC236}">
                    <a16:creationId xmlns:a16="http://schemas.microsoft.com/office/drawing/2014/main" id="{729CCB52-B6FC-406C-96EC-9F317F510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012" y="21978607"/>
                <a:ext cx="14987174" cy="9995384"/>
              </a:xfrm>
              <a:prstGeom prst="ellipse">
                <a:avLst/>
              </a:prstGeom>
              <a:solidFill>
                <a:srgbClr val="DCDCDC"/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kern="1200" smtId="4294967295"/>
                </a:defPPr>
                <a:lvl1pPr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en-US" altLang="en-US" sz="2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4CDBF1-AAD8-470F-B784-2B55E444EAAD}"/>
                </a:ext>
              </a:extLst>
            </p:cNvPr>
            <p:cNvGrpSpPr/>
            <p:nvPr/>
          </p:nvGrpSpPr>
          <p:grpSpPr>
            <a:xfrm>
              <a:off x="6603547" y="6602876"/>
              <a:ext cx="15178625" cy="10298592"/>
              <a:chOff x="6603547" y="6602876"/>
              <a:chExt cx="15178625" cy="10298592"/>
            </a:xfrm>
          </p:grpSpPr>
          <p:sp>
            <p:nvSpPr>
              <p:cNvPr id="22" name="Oval 81">
                <a:extLst>
                  <a:ext uri="{FF2B5EF4-FFF2-40B4-BE49-F238E27FC236}">
                    <a16:creationId xmlns:a16="http://schemas.microsoft.com/office/drawing/2014/main" id="{A4D8AB75-B6FB-4E7B-8E4F-F4853EC6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4998" y="6906084"/>
                <a:ext cx="14987174" cy="9995384"/>
              </a:xfrm>
              <a:prstGeom prst="ellipse">
                <a:avLst/>
              </a:prstGeom>
              <a:solidFill>
                <a:srgbClr val="BEBEBE"/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kern="1200" smtId="4294967295"/>
                </a:defPPr>
                <a:lvl1pPr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en-US" altLang="en-US" sz="2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Oval 81"/>
              <p:cNvSpPr>
                <a:spLocks noChangeArrowheads="1"/>
              </p:cNvSpPr>
              <p:nvPr/>
            </p:nvSpPr>
            <p:spPr bwMode="auto">
              <a:xfrm>
                <a:off x="6603547" y="6602876"/>
                <a:ext cx="14987174" cy="9995384"/>
              </a:xfrm>
              <a:prstGeom prst="ellipse">
                <a:avLst/>
              </a:prstGeom>
              <a:solidFill>
                <a:srgbClr val="DCDCDC"/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kern="1200" smtId="4294967295"/>
                </a:defPPr>
                <a:lvl1pPr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en-US" altLang="en-US" sz="2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5CBCD27-41A2-4BD7-9C9E-E6879B9811F7}"/>
                </a:ext>
              </a:extLst>
            </p:cNvPr>
            <p:cNvGrpSpPr/>
            <p:nvPr/>
          </p:nvGrpSpPr>
          <p:grpSpPr>
            <a:xfrm>
              <a:off x="22300481" y="6602876"/>
              <a:ext cx="15178625" cy="10298592"/>
              <a:chOff x="22300481" y="6602876"/>
              <a:chExt cx="15178625" cy="10298592"/>
            </a:xfrm>
          </p:grpSpPr>
          <p:sp>
            <p:nvSpPr>
              <p:cNvPr id="23" name="Oval 81">
                <a:extLst>
                  <a:ext uri="{FF2B5EF4-FFF2-40B4-BE49-F238E27FC236}">
                    <a16:creationId xmlns:a16="http://schemas.microsoft.com/office/drawing/2014/main" id="{418FCC2E-AFFC-4381-8008-5F3BAA92D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1931" y="6906084"/>
                <a:ext cx="14987174" cy="9995384"/>
              </a:xfrm>
              <a:prstGeom prst="ellipse">
                <a:avLst/>
              </a:prstGeom>
              <a:solidFill>
                <a:srgbClr val="BEBEBE"/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kern="1200" smtId="4294967295"/>
                </a:defPPr>
                <a:lvl1pPr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en-US" altLang="en-US" sz="2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Oval 81">
                <a:extLst>
                  <a:ext uri="{FF2B5EF4-FFF2-40B4-BE49-F238E27FC236}">
                    <a16:creationId xmlns:a16="http://schemas.microsoft.com/office/drawing/2014/main" id="{24CEA4CA-BE3C-4DE5-AA72-8DB5C6848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0481" y="6602876"/>
                <a:ext cx="14987174" cy="9995384"/>
              </a:xfrm>
              <a:prstGeom prst="ellipse">
                <a:avLst/>
              </a:prstGeom>
              <a:solidFill>
                <a:srgbClr val="DCDCDC"/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kern="1200" smtId="4294967295"/>
                </a:defPPr>
                <a:lvl1pPr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en-US" altLang="en-US" sz="2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76F5F059-7763-40EC-9D33-F41BF62183BF}"/>
              </a:ext>
            </a:extLst>
          </p:cNvPr>
          <p:cNvSpPr txBox="1"/>
          <p:nvPr/>
        </p:nvSpPr>
        <p:spPr>
          <a:xfrm>
            <a:off x="8290070" y="5819158"/>
            <a:ext cx="7090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5D8F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BCC94-5A48-49CD-AE0B-3BABC264569C}"/>
              </a:ext>
            </a:extLst>
          </p:cNvPr>
          <p:cNvSpPr txBox="1"/>
          <p:nvPr/>
        </p:nvSpPr>
        <p:spPr>
          <a:xfrm>
            <a:off x="7194831" y="6695138"/>
            <a:ext cx="933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4" name="TextBox 23">
            <a:hlinkClick r:id="rId4" action="ppaction://hlinksldjump"/>
            <a:extLst>
              <a:ext uri="{FF2B5EF4-FFF2-40B4-BE49-F238E27FC236}">
                <a16:creationId xmlns:a16="http://schemas.microsoft.com/office/drawing/2014/main" id="{E1CC18A6-93EE-4FA9-999D-18129CE32977}"/>
              </a:ext>
            </a:extLst>
          </p:cNvPr>
          <p:cNvSpPr txBox="1"/>
          <p:nvPr/>
        </p:nvSpPr>
        <p:spPr>
          <a:xfrm>
            <a:off x="3484983" y="11340088"/>
            <a:ext cx="7090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5D8F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B25C99-FCA8-4771-8146-756030D2120A}"/>
              </a:ext>
            </a:extLst>
          </p:cNvPr>
          <p:cNvSpPr txBox="1"/>
          <p:nvPr/>
        </p:nvSpPr>
        <p:spPr>
          <a:xfrm>
            <a:off x="2364845" y="12216068"/>
            <a:ext cx="933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6" name="TextBox 25">
            <a:hlinkClick r:id="rId5" action="ppaction://hlinksldjump"/>
            <a:extLst>
              <a:ext uri="{FF2B5EF4-FFF2-40B4-BE49-F238E27FC236}">
                <a16:creationId xmlns:a16="http://schemas.microsoft.com/office/drawing/2014/main" id="{BFADF2F8-88AE-4788-9006-52AF3010800A}"/>
              </a:ext>
            </a:extLst>
          </p:cNvPr>
          <p:cNvSpPr txBox="1"/>
          <p:nvPr/>
        </p:nvSpPr>
        <p:spPr>
          <a:xfrm>
            <a:off x="15158517" y="14312005"/>
            <a:ext cx="7090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5D8F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67034A-39FB-448D-A8E6-A895FA29A735}"/>
              </a:ext>
            </a:extLst>
          </p:cNvPr>
          <p:cNvSpPr txBox="1"/>
          <p:nvPr/>
        </p:nvSpPr>
        <p:spPr>
          <a:xfrm>
            <a:off x="14038379" y="15187983"/>
            <a:ext cx="933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28" name="TextBox 27">
            <a:hlinkClick r:id="rId6" action="ppaction://hlinksldjump"/>
            <a:extLst>
              <a:ext uri="{FF2B5EF4-FFF2-40B4-BE49-F238E27FC236}">
                <a16:creationId xmlns:a16="http://schemas.microsoft.com/office/drawing/2014/main" id="{0D6E7DEF-3AC4-42E1-A1EB-D1CE420D375D}"/>
              </a:ext>
            </a:extLst>
          </p:cNvPr>
          <p:cNvSpPr txBox="1"/>
          <p:nvPr/>
        </p:nvSpPr>
        <p:spPr>
          <a:xfrm>
            <a:off x="26832051" y="11340088"/>
            <a:ext cx="7090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5D8F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2042E6-00F7-423A-A497-851DD656951C}"/>
              </a:ext>
            </a:extLst>
          </p:cNvPr>
          <p:cNvSpPr txBox="1"/>
          <p:nvPr/>
        </p:nvSpPr>
        <p:spPr>
          <a:xfrm>
            <a:off x="25711913" y="12216068"/>
            <a:ext cx="933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:a16="http://schemas.microsoft.com/office/drawing/2014/main" id="{D3567200-FD6C-4913-BFAA-BA65AC0A65F4}"/>
              </a:ext>
            </a:extLst>
          </p:cNvPr>
          <p:cNvSpPr txBox="1"/>
          <p:nvPr/>
        </p:nvSpPr>
        <p:spPr>
          <a:xfrm>
            <a:off x="21896914" y="5819158"/>
            <a:ext cx="7090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5D8F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53E027-9019-43FF-976D-E742F6876784}"/>
              </a:ext>
            </a:extLst>
          </p:cNvPr>
          <p:cNvSpPr txBox="1"/>
          <p:nvPr/>
        </p:nvSpPr>
        <p:spPr>
          <a:xfrm>
            <a:off x="20776776" y="6695138"/>
            <a:ext cx="933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Add your information, graphs and images to this section.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96914F0-B57F-CC43-A803-8A64E1562D7C}"/>
              </a:ext>
            </a:extLst>
          </p:cNvPr>
          <p:cNvSpPr txBox="1"/>
          <p:nvPr/>
        </p:nvSpPr>
        <p:spPr>
          <a:xfrm>
            <a:off x="2946935" y="974782"/>
            <a:ext cx="31493763" cy="1425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648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ePoster Title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6DC8C8F-16CE-3F43-90F8-98B402433986}"/>
              </a:ext>
            </a:extLst>
          </p:cNvPr>
          <p:cNvSpPr txBox="1"/>
          <p:nvPr/>
        </p:nvSpPr>
        <p:spPr>
          <a:xfrm>
            <a:off x="2987450" y="2090978"/>
            <a:ext cx="31493763" cy="14255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 Names</a:t>
            </a:r>
          </a:p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C7F5B1-85F4-264C-BF0C-59021C59D72F}"/>
              </a:ext>
            </a:extLst>
          </p:cNvPr>
          <p:cNvSpPr txBox="1"/>
          <p:nvPr/>
        </p:nvSpPr>
        <p:spPr>
          <a:xfrm>
            <a:off x="14028203" y="4329888"/>
            <a:ext cx="933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AAC8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each section heading to see more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AAFDFF1-510C-7949-B0D4-BDBAB2CF5D0E}"/>
              </a:ext>
            </a:extLst>
          </p:cNvPr>
          <p:cNvSpPr/>
          <p:nvPr/>
        </p:nvSpPr>
        <p:spPr>
          <a:xfrm>
            <a:off x="1105580" y="1080289"/>
            <a:ext cx="3237747" cy="2091474"/>
          </a:xfrm>
          <a:prstGeom prst="roundRect">
            <a:avLst/>
          </a:prstGeom>
          <a:solidFill>
            <a:srgbClr val="DCD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Logo Here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D98B613-7084-BA4E-8260-834582435DD2}"/>
              </a:ext>
            </a:extLst>
          </p:cNvPr>
          <p:cNvSpPr/>
          <p:nvPr/>
        </p:nvSpPr>
        <p:spPr>
          <a:xfrm>
            <a:off x="33024417" y="1150748"/>
            <a:ext cx="3237747" cy="2091474"/>
          </a:xfrm>
          <a:prstGeom prst="roundRect">
            <a:avLst/>
          </a:prstGeom>
          <a:solidFill>
            <a:srgbClr val="DCD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Logo Here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83000">
              <a:srgbClr val="A0BEC8"/>
            </a:gs>
            <a:gs pos="100000">
              <a:srgbClr val="A0BE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ABEB7D-7EC3-464A-9B2A-6F756213FB59}"/>
              </a:ext>
            </a:extLst>
          </p:cNvPr>
          <p:cNvSpPr/>
          <p:nvPr/>
        </p:nvSpPr>
        <p:spPr bwMode="auto">
          <a:xfrm>
            <a:off x="454235" y="488681"/>
            <a:ext cx="36554942" cy="3592425"/>
          </a:xfrm>
          <a:prstGeom prst="roundRect">
            <a:avLst/>
          </a:prstGeom>
          <a:solidFill>
            <a:srgbClr val="4E79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033" tIns="26016" rIns="52033" bIns="26016" numCol="1" rtlCol="0" anchor="t" anchorCtr="0" compatLnSpc="1">
            <a:prstTxWarp prst="textNoShape">
              <a:avLst/>
            </a:prstTxWarp>
          </a:bodyPr>
          <a:lstStyle/>
          <a:p>
            <a:pPr defTabSz="2676889"/>
            <a:endParaRPr lang="en-US" sz="227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utoShape 85">
            <a:extLst>
              <a:ext uri="{FF2B5EF4-FFF2-40B4-BE49-F238E27FC236}">
                <a16:creationId xmlns:a16="http://schemas.microsoft.com/office/drawing/2014/main" id="{AD04BB7C-9DE4-4771-B47D-97D10F45C0EE}"/>
              </a:ext>
            </a:extLst>
          </p:cNvPr>
          <p:cNvSpPr>
            <a:spLocks noChangeArrowheads="1"/>
          </p:cNvSpPr>
          <p:nvPr/>
        </p:nvSpPr>
        <p:spPr bwMode="auto">
          <a:xfrm rot="7667679" flipH="1" flipV="1">
            <a:off x="-1009108" y="5443981"/>
            <a:ext cx="9157312" cy="4246947"/>
          </a:xfrm>
          <a:prstGeom prst="curvedDownArrow">
            <a:avLst>
              <a:gd name="adj1" fmla="val 22381"/>
              <a:gd name="adj2" fmla="val 68105"/>
              <a:gd name="adj3" fmla="val 33983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96914F0-B57F-CC43-A803-8A64E1562D7C}"/>
              </a:ext>
            </a:extLst>
          </p:cNvPr>
          <p:cNvSpPr txBox="1"/>
          <p:nvPr/>
        </p:nvSpPr>
        <p:spPr>
          <a:xfrm>
            <a:off x="2946935" y="974782"/>
            <a:ext cx="31493763" cy="1425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648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ePoster Title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6DC8C8F-16CE-3F43-90F8-98B402433986}"/>
              </a:ext>
            </a:extLst>
          </p:cNvPr>
          <p:cNvSpPr txBox="1"/>
          <p:nvPr/>
        </p:nvSpPr>
        <p:spPr>
          <a:xfrm>
            <a:off x="2987450" y="2090978"/>
            <a:ext cx="31493763" cy="14255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 Names</a:t>
            </a:r>
          </a:p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BB8F7AB-3B7E-2840-95A1-96598CD6958F}"/>
              </a:ext>
            </a:extLst>
          </p:cNvPr>
          <p:cNvSpPr/>
          <p:nvPr/>
        </p:nvSpPr>
        <p:spPr bwMode="auto">
          <a:xfrm>
            <a:off x="2089094" y="4567207"/>
            <a:ext cx="33285223" cy="15645618"/>
          </a:xfrm>
          <a:prstGeom prst="ellipse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rgbClr val="BEBEBE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ADF2F8-88AE-4788-9006-52AF3010800A}"/>
              </a:ext>
            </a:extLst>
          </p:cNvPr>
          <p:cNvSpPr txBox="1"/>
          <p:nvPr/>
        </p:nvSpPr>
        <p:spPr>
          <a:xfrm>
            <a:off x="15186231" y="5083238"/>
            <a:ext cx="709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5D8F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8" name="Left Arrow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F1F4900-BA7E-C64E-BA60-F95C6DBB18D4}"/>
              </a:ext>
            </a:extLst>
          </p:cNvPr>
          <p:cNvSpPr/>
          <p:nvPr/>
        </p:nvSpPr>
        <p:spPr bwMode="auto">
          <a:xfrm>
            <a:off x="625178" y="19365304"/>
            <a:ext cx="2511707" cy="1214803"/>
          </a:xfrm>
          <a:prstGeom prst="leftArrow">
            <a:avLst/>
          </a:prstGeom>
          <a:solidFill>
            <a:srgbClr val="4E798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824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83000">
              <a:srgbClr val="A0BEC8"/>
            </a:gs>
            <a:gs pos="100000">
              <a:srgbClr val="A0BE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ABEB7D-7EC3-464A-9B2A-6F756213FB59}"/>
              </a:ext>
            </a:extLst>
          </p:cNvPr>
          <p:cNvSpPr/>
          <p:nvPr/>
        </p:nvSpPr>
        <p:spPr bwMode="auto">
          <a:xfrm>
            <a:off x="454235" y="488681"/>
            <a:ext cx="36554942" cy="3592425"/>
          </a:xfrm>
          <a:prstGeom prst="roundRect">
            <a:avLst/>
          </a:prstGeom>
          <a:solidFill>
            <a:srgbClr val="4E79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033" tIns="26016" rIns="52033" bIns="26016" numCol="1" rtlCol="0" anchor="t" anchorCtr="0" compatLnSpc="1">
            <a:prstTxWarp prst="textNoShape">
              <a:avLst/>
            </a:prstTxWarp>
          </a:bodyPr>
          <a:lstStyle/>
          <a:p>
            <a:pPr defTabSz="2676889"/>
            <a:endParaRPr lang="en-US" sz="227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utoShape 85">
            <a:extLst>
              <a:ext uri="{FF2B5EF4-FFF2-40B4-BE49-F238E27FC236}">
                <a16:creationId xmlns:a16="http://schemas.microsoft.com/office/drawing/2014/main" id="{AD04BB7C-9DE4-4771-B47D-97D10F45C0EE}"/>
              </a:ext>
            </a:extLst>
          </p:cNvPr>
          <p:cNvSpPr>
            <a:spLocks noChangeArrowheads="1"/>
          </p:cNvSpPr>
          <p:nvPr/>
        </p:nvSpPr>
        <p:spPr bwMode="auto">
          <a:xfrm rot="7667679" flipH="1" flipV="1">
            <a:off x="-1009108" y="5443981"/>
            <a:ext cx="9157312" cy="4246947"/>
          </a:xfrm>
          <a:prstGeom prst="curvedDownArrow">
            <a:avLst>
              <a:gd name="adj1" fmla="val 22381"/>
              <a:gd name="adj2" fmla="val 68105"/>
              <a:gd name="adj3" fmla="val 33983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96914F0-B57F-CC43-A803-8A64E1562D7C}"/>
              </a:ext>
            </a:extLst>
          </p:cNvPr>
          <p:cNvSpPr txBox="1"/>
          <p:nvPr/>
        </p:nvSpPr>
        <p:spPr>
          <a:xfrm>
            <a:off x="2946935" y="974782"/>
            <a:ext cx="31493763" cy="1425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648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ePoster Title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6DC8C8F-16CE-3F43-90F8-98B402433986}"/>
              </a:ext>
            </a:extLst>
          </p:cNvPr>
          <p:cNvSpPr txBox="1"/>
          <p:nvPr/>
        </p:nvSpPr>
        <p:spPr>
          <a:xfrm>
            <a:off x="2987450" y="2090978"/>
            <a:ext cx="31493763" cy="14255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 Names</a:t>
            </a:r>
          </a:p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BB8F7AB-3B7E-2840-95A1-96598CD6958F}"/>
              </a:ext>
            </a:extLst>
          </p:cNvPr>
          <p:cNvSpPr/>
          <p:nvPr/>
        </p:nvSpPr>
        <p:spPr bwMode="auto">
          <a:xfrm>
            <a:off x="2089094" y="4567207"/>
            <a:ext cx="33285223" cy="15645618"/>
          </a:xfrm>
          <a:prstGeom prst="ellipse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rgbClr val="BEBEBE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ADF2F8-88AE-4788-9006-52AF3010800A}"/>
              </a:ext>
            </a:extLst>
          </p:cNvPr>
          <p:cNvSpPr txBox="1"/>
          <p:nvPr/>
        </p:nvSpPr>
        <p:spPr>
          <a:xfrm>
            <a:off x="15186231" y="5083238"/>
            <a:ext cx="709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5D8F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</p:txBody>
      </p:sp>
      <p:sp>
        <p:nvSpPr>
          <p:cNvPr id="8" name="Left Arrow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77CD0F-E5F1-BF49-B9DB-4F47C3D8D40E}"/>
              </a:ext>
            </a:extLst>
          </p:cNvPr>
          <p:cNvSpPr/>
          <p:nvPr/>
        </p:nvSpPr>
        <p:spPr bwMode="auto">
          <a:xfrm>
            <a:off x="625178" y="19365304"/>
            <a:ext cx="2511707" cy="1214803"/>
          </a:xfrm>
          <a:prstGeom prst="leftArrow">
            <a:avLst/>
          </a:prstGeom>
          <a:solidFill>
            <a:srgbClr val="4E798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974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83000">
              <a:srgbClr val="A0BEC8"/>
            </a:gs>
            <a:gs pos="100000">
              <a:srgbClr val="A0BE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ABEB7D-7EC3-464A-9B2A-6F756213FB59}"/>
              </a:ext>
            </a:extLst>
          </p:cNvPr>
          <p:cNvSpPr/>
          <p:nvPr/>
        </p:nvSpPr>
        <p:spPr bwMode="auto">
          <a:xfrm>
            <a:off x="454235" y="488681"/>
            <a:ext cx="36554942" cy="3592425"/>
          </a:xfrm>
          <a:prstGeom prst="roundRect">
            <a:avLst/>
          </a:prstGeom>
          <a:solidFill>
            <a:srgbClr val="4E79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033" tIns="26016" rIns="52033" bIns="26016" numCol="1" rtlCol="0" anchor="t" anchorCtr="0" compatLnSpc="1">
            <a:prstTxWarp prst="textNoShape">
              <a:avLst/>
            </a:prstTxWarp>
          </a:bodyPr>
          <a:lstStyle/>
          <a:p>
            <a:pPr defTabSz="2676889"/>
            <a:endParaRPr lang="en-US" sz="227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utoShape 85">
            <a:extLst>
              <a:ext uri="{FF2B5EF4-FFF2-40B4-BE49-F238E27FC236}">
                <a16:creationId xmlns:a16="http://schemas.microsoft.com/office/drawing/2014/main" id="{AD04BB7C-9DE4-4771-B47D-97D10F45C0EE}"/>
              </a:ext>
            </a:extLst>
          </p:cNvPr>
          <p:cNvSpPr>
            <a:spLocks noChangeArrowheads="1"/>
          </p:cNvSpPr>
          <p:nvPr/>
        </p:nvSpPr>
        <p:spPr bwMode="auto">
          <a:xfrm rot="7667679" flipH="1" flipV="1">
            <a:off x="-1009108" y="5443981"/>
            <a:ext cx="9157312" cy="4246947"/>
          </a:xfrm>
          <a:prstGeom prst="curvedDownArrow">
            <a:avLst>
              <a:gd name="adj1" fmla="val 22381"/>
              <a:gd name="adj2" fmla="val 68105"/>
              <a:gd name="adj3" fmla="val 33983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96914F0-B57F-CC43-A803-8A64E1562D7C}"/>
              </a:ext>
            </a:extLst>
          </p:cNvPr>
          <p:cNvSpPr txBox="1"/>
          <p:nvPr/>
        </p:nvSpPr>
        <p:spPr>
          <a:xfrm>
            <a:off x="2946935" y="974782"/>
            <a:ext cx="31493763" cy="1425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648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ePoster Title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6DC8C8F-16CE-3F43-90F8-98B402433986}"/>
              </a:ext>
            </a:extLst>
          </p:cNvPr>
          <p:cNvSpPr txBox="1"/>
          <p:nvPr/>
        </p:nvSpPr>
        <p:spPr>
          <a:xfrm>
            <a:off x="2987450" y="2090978"/>
            <a:ext cx="31493763" cy="14255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 Names</a:t>
            </a:r>
          </a:p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BB8F7AB-3B7E-2840-95A1-96598CD6958F}"/>
              </a:ext>
            </a:extLst>
          </p:cNvPr>
          <p:cNvSpPr/>
          <p:nvPr/>
        </p:nvSpPr>
        <p:spPr bwMode="auto">
          <a:xfrm>
            <a:off x="2089094" y="4567207"/>
            <a:ext cx="33285223" cy="15645618"/>
          </a:xfrm>
          <a:prstGeom prst="ellipse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rgbClr val="BEBEBE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ADF2F8-88AE-4788-9006-52AF3010800A}"/>
              </a:ext>
            </a:extLst>
          </p:cNvPr>
          <p:cNvSpPr txBox="1"/>
          <p:nvPr/>
        </p:nvSpPr>
        <p:spPr>
          <a:xfrm>
            <a:off x="15186231" y="5083238"/>
            <a:ext cx="709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5D8F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37" name="Left Arrow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BBD6FF1-F028-BE4F-913F-3DED77A9FAE6}"/>
              </a:ext>
            </a:extLst>
          </p:cNvPr>
          <p:cNvSpPr/>
          <p:nvPr/>
        </p:nvSpPr>
        <p:spPr bwMode="auto">
          <a:xfrm>
            <a:off x="625178" y="19365304"/>
            <a:ext cx="2511707" cy="1214803"/>
          </a:xfrm>
          <a:prstGeom prst="leftArrow">
            <a:avLst/>
          </a:prstGeom>
          <a:solidFill>
            <a:srgbClr val="4E798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119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83000">
              <a:srgbClr val="A0BEC8"/>
            </a:gs>
            <a:gs pos="100000">
              <a:srgbClr val="A0BE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ABEB7D-7EC3-464A-9B2A-6F756213FB59}"/>
              </a:ext>
            </a:extLst>
          </p:cNvPr>
          <p:cNvSpPr/>
          <p:nvPr/>
        </p:nvSpPr>
        <p:spPr bwMode="auto">
          <a:xfrm>
            <a:off x="454235" y="488681"/>
            <a:ext cx="36554942" cy="3592425"/>
          </a:xfrm>
          <a:prstGeom prst="roundRect">
            <a:avLst/>
          </a:prstGeom>
          <a:solidFill>
            <a:srgbClr val="4E79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033" tIns="26016" rIns="52033" bIns="26016" numCol="1" rtlCol="0" anchor="t" anchorCtr="0" compatLnSpc="1">
            <a:prstTxWarp prst="textNoShape">
              <a:avLst/>
            </a:prstTxWarp>
          </a:bodyPr>
          <a:lstStyle/>
          <a:p>
            <a:pPr defTabSz="2676889"/>
            <a:endParaRPr lang="en-US" sz="227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utoShape 85">
            <a:extLst>
              <a:ext uri="{FF2B5EF4-FFF2-40B4-BE49-F238E27FC236}">
                <a16:creationId xmlns:a16="http://schemas.microsoft.com/office/drawing/2014/main" id="{AD04BB7C-9DE4-4771-B47D-97D10F45C0EE}"/>
              </a:ext>
            </a:extLst>
          </p:cNvPr>
          <p:cNvSpPr>
            <a:spLocks noChangeArrowheads="1"/>
          </p:cNvSpPr>
          <p:nvPr/>
        </p:nvSpPr>
        <p:spPr bwMode="auto">
          <a:xfrm rot="7667679" flipH="1" flipV="1">
            <a:off x="-1009108" y="5443981"/>
            <a:ext cx="9157312" cy="4246947"/>
          </a:xfrm>
          <a:prstGeom prst="curvedDownArrow">
            <a:avLst>
              <a:gd name="adj1" fmla="val 22381"/>
              <a:gd name="adj2" fmla="val 68105"/>
              <a:gd name="adj3" fmla="val 33983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96914F0-B57F-CC43-A803-8A64E1562D7C}"/>
              </a:ext>
            </a:extLst>
          </p:cNvPr>
          <p:cNvSpPr txBox="1"/>
          <p:nvPr/>
        </p:nvSpPr>
        <p:spPr>
          <a:xfrm>
            <a:off x="2946935" y="974782"/>
            <a:ext cx="31493763" cy="1425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648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ePoster Title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6DC8C8F-16CE-3F43-90F8-98B402433986}"/>
              </a:ext>
            </a:extLst>
          </p:cNvPr>
          <p:cNvSpPr txBox="1"/>
          <p:nvPr/>
        </p:nvSpPr>
        <p:spPr>
          <a:xfrm>
            <a:off x="2987450" y="2090978"/>
            <a:ext cx="31493763" cy="14255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 Names</a:t>
            </a:r>
          </a:p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BB8F7AB-3B7E-2840-95A1-96598CD6958F}"/>
              </a:ext>
            </a:extLst>
          </p:cNvPr>
          <p:cNvSpPr/>
          <p:nvPr/>
        </p:nvSpPr>
        <p:spPr bwMode="auto">
          <a:xfrm>
            <a:off x="2089094" y="4567207"/>
            <a:ext cx="33285223" cy="15645618"/>
          </a:xfrm>
          <a:prstGeom prst="ellipse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rgbClr val="BEBEBE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ADF2F8-88AE-4788-9006-52AF3010800A}"/>
              </a:ext>
            </a:extLst>
          </p:cNvPr>
          <p:cNvSpPr txBox="1"/>
          <p:nvPr/>
        </p:nvSpPr>
        <p:spPr>
          <a:xfrm>
            <a:off x="15186231" y="5083238"/>
            <a:ext cx="709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5D8F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8" name="Left Arrow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C07E220-EBB3-8146-B96F-5149B067206F}"/>
              </a:ext>
            </a:extLst>
          </p:cNvPr>
          <p:cNvSpPr/>
          <p:nvPr/>
        </p:nvSpPr>
        <p:spPr bwMode="auto">
          <a:xfrm>
            <a:off x="625178" y="19365304"/>
            <a:ext cx="2511707" cy="1214803"/>
          </a:xfrm>
          <a:prstGeom prst="leftArrow">
            <a:avLst/>
          </a:prstGeom>
          <a:solidFill>
            <a:srgbClr val="4E798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015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83000">
              <a:srgbClr val="A0BEC8"/>
            </a:gs>
            <a:gs pos="100000">
              <a:srgbClr val="A0BE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ABEB7D-7EC3-464A-9B2A-6F756213FB59}"/>
              </a:ext>
            </a:extLst>
          </p:cNvPr>
          <p:cNvSpPr/>
          <p:nvPr/>
        </p:nvSpPr>
        <p:spPr bwMode="auto">
          <a:xfrm>
            <a:off x="454235" y="488681"/>
            <a:ext cx="36554942" cy="3592425"/>
          </a:xfrm>
          <a:prstGeom prst="roundRect">
            <a:avLst/>
          </a:prstGeom>
          <a:solidFill>
            <a:srgbClr val="4E79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033" tIns="26016" rIns="52033" bIns="26016" numCol="1" rtlCol="0" anchor="t" anchorCtr="0" compatLnSpc="1">
            <a:prstTxWarp prst="textNoShape">
              <a:avLst/>
            </a:prstTxWarp>
          </a:bodyPr>
          <a:lstStyle/>
          <a:p>
            <a:pPr defTabSz="2676889"/>
            <a:endParaRPr lang="en-US" sz="227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utoShape 85">
            <a:extLst>
              <a:ext uri="{FF2B5EF4-FFF2-40B4-BE49-F238E27FC236}">
                <a16:creationId xmlns:a16="http://schemas.microsoft.com/office/drawing/2014/main" id="{AD04BB7C-9DE4-4771-B47D-97D10F45C0EE}"/>
              </a:ext>
            </a:extLst>
          </p:cNvPr>
          <p:cNvSpPr>
            <a:spLocks noChangeArrowheads="1"/>
          </p:cNvSpPr>
          <p:nvPr/>
        </p:nvSpPr>
        <p:spPr bwMode="auto">
          <a:xfrm rot="7667679" flipH="1" flipV="1">
            <a:off x="-1009108" y="5443981"/>
            <a:ext cx="9157312" cy="4246947"/>
          </a:xfrm>
          <a:prstGeom prst="curvedDownArrow">
            <a:avLst>
              <a:gd name="adj1" fmla="val 22381"/>
              <a:gd name="adj2" fmla="val 68105"/>
              <a:gd name="adj3" fmla="val 33983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96914F0-B57F-CC43-A803-8A64E1562D7C}"/>
              </a:ext>
            </a:extLst>
          </p:cNvPr>
          <p:cNvSpPr txBox="1"/>
          <p:nvPr/>
        </p:nvSpPr>
        <p:spPr>
          <a:xfrm>
            <a:off x="2946935" y="974782"/>
            <a:ext cx="31493763" cy="1425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648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ePoster Title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6DC8C8F-16CE-3F43-90F8-98B402433986}"/>
              </a:ext>
            </a:extLst>
          </p:cNvPr>
          <p:cNvSpPr txBox="1"/>
          <p:nvPr/>
        </p:nvSpPr>
        <p:spPr>
          <a:xfrm>
            <a:off x="2987450" y="2090978"/>
            <a:ext cx="31493763" cy="14255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 Names</a:t>
            </a:r>
          </a:p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BB8F7AB-3B7E-2840-95A1-96598CD6958F}"/>
              </a:ext>
            </a:extLst>
          </p:cNvPr>
          <p:cNvSpPr/>
          <p:nvPr/>
        </p:nvSpPr>
        <p:spPr bwMode="auto">
          <a:xfrm>
            <a:off x="2089094" y="4567207"/>
            <a:ext cx="33285223" cy="15645618"/>
          </a:xfrm>
          <a:prstGeom prst="ellipse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srgbClr val="BEBEBE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ADF2F8-88AE-4788-9006-52AF3010800A}"/>
              </a:ext>
            </a:extLst>
          </p:cNvPr>
          <p:cNvSpPr txBox="1"/>
          <p:nvPr/>
        </p:nvSpPr>
        <p:spPr>
          <a:xfrm>
            <a:off x="15186231" y="5083238"/>
            <a:ext cx="709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5D8F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" name="Left Arrow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2B8A55-1B9C-8F4C-9FD2-171F250F4EFD}"/>
              </a:ext>
            </a:extLst>
          </p:cNvPr>
          <p:cNvSpPr/>
          <p:nvPr/>
        </p:nvSpPr>
        <p:spPr bwMode="auto">
          <a:xfrm>
            <a:off x="625178" y="19365304"/>
            <a:ext cx="2511707" cy="1214803"/>
          </a:xfrm>
          <a:prstGeom prst="leftArrow">
            <a:avLst/>
          </a:prstGeom>
          <a:solidFill>
            <a:srgbClr val="4E798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679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introspectiveporpoise|09-20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112</Words>
  <Application>Microsoft Macintosh PowerPoint</Application>
  <PresentationFormat>Custom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Kathrynn Phillippe</cp:lastModifiedBy>
  <cp:revision>50</cp:revision>
  <dcterms:modified xsi:type="dcterms:W3CDTF">2021-06-29T16:48:03Z</dcterms:modified>
  <cp:category>science research poster</cp:category>
</cp:coreProperties>
</file>